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28"/>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79" r:id="rId12"/>
    <p:sldId id="2147477878" r:id="rId13"/>
    <p:sldId id="2147477867" r:id="rId14"/>
    <p:sldId id="2147477880" r:id="rId15"/>
    <p:sldId id="2147477881" r:id="rId16"/>
    <p:sldId id="2147477882" r:id="rId17"/>
    <p:sldId id="2147477873" r:id="rId18"/>
    <p:sldId id="2147477870" r:id="rId19"/>
    <p:sldId id="2147477871" r:id="rId20"/>
    <p:sldId id="2147477872" r:id="rId21"/>
    <p:sldId id="2147477883" r:id="rId22"/>
    <p:sldId id="2147477884" r:id="rId23"/>
    <p:sldId id="2147477868" r:id="rId24"/>
    <p:sldId id="2147477877" r:id="rId25"/>
    <p:sldId id="2147477875" r:id="rId26"/>
    <p:sldId id="2147477876" r:id="rId2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90" autoAdjust="0"/>
    <p:restoredTop sz="94660"/>
  </p:normalViewPr>
  <p:slideViewPr>
    <p:cSldViewPr snapToGrid="0">
      <p:cViewPr varScale="1">
        <p:scale>
          <a:sx n="109" d="100"/>
          <a:sy n="109" d="100"/>
        </p:scale>
        <p:origin x="35" y="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30/05/2023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6:59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7309</TotalTime>
  <Words>398</Words>
  <Application>Microsoft Office PowerPoint</Application>
  <PresentationFormat>Widescreen</PresentationFormat>
  <Paragraphs>70</Paragraphs>
  <Slides>25</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25</vt:i4>
      </vt:variant>
    </vt:vector>
  </HeadingPairs>
  <TitlesOfParts>
    <vt:vector size="33"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Troubleshoot errors that users see</vt:lpstr>
      <vt:lpstr>Troubleshoot permission issues</vt:lpstr>
      <vt:lpstr>Performance</vt:lpstr>
      <vt:lpstr>Tuning login performance</vt:lpstr>
      <vt:lpstr>Login performance</vt:lpstr>
      <vt:lpstr>Long running AL methods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10</cp:revision>
  <dcterms:created xsi:type="dcterms:W3CDTF">2023-05-11T10:10:30Z</dcterms:created>
  <dcterms:modified xsi:type="dcterms:W3CDTF">2023-05-30T17:13:57Z</dcterms:modified>
</cp:coreProperties>
</file>